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77" r:id="rId3"/>
    <p:sldId id="278" r:id="rId4"/>
    <p:sldId id="279" r:id="rId5"/>
    <p:sldId id="256" r:id="rId6"/>
    <p:sldId id="265" r:id="rId7"/>
    <p:sldId id="257" r:id="rId8"/>
    <p:sldId id="282" r:id="rId9"/>
    <p:sldId id="258" r:id="rId10"/>
    <p:sldId id="259" r:id="rId11"/>
    <p:sldId id="260" r:id="rId12"/>
    <p:sldId id="263" r:id="rId13"/>
    <p:sldId id="261" r:id="rId14"/>
    <p:sldId id="262" r:id="rId15"/>
    <p:sldId id="280" r:id="rId16"/>
    <p:sldId id="281" r:id="rId17"/>
    <p:sldId id="273" r:id="rId18"/>
    <p:sldId id="274" r:id="rId19"/>
    <p:sldId id="272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9E999D-6871-4467-AF1D-358D03BEDC0E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13E1BD-CEF7-496B-934F-EA6F35492CFC}">
      <dgm:prSet phldrT="[Текст]" custT="1"/>
      <dgm:spPr/>
      <dgm:t>
        <a:bodyPr/>
        <a:lstStyle/>
        <a:p>
          <a:r>
            <a:rPr lang="uk-UA" sz="1600" dirty="0" smtClean="0"/>
            <a:t>Уроки зі зміненим способом організації  (лекції, захист ідей, урок взаємоконтролю тощо)</a:t>
          </a:r>
          <a:endParaRPr lang="ru-RU" sz="1600" dirty="0"/>
        </a:p>
      </dgm:t>
    </dgm:pt>
    <dgm:pt modelId="{15F0FBF8-8FAE-48E7-BFED-85BD0C9DA7AC}" type="parTrans" cxnId="{4DB7E83F-3900-4466-9098-F9E112844121}">
      <dgm:prSet/>
      <dgm:spPr/>
      <dgm:t>
        <a:bodyPr/>
        <a:lstStyle/>
        <a:p>
          <a:endParaRPr lang="ru-RU"/>
        </a:p>
      </dgm:t>
    </dgm:pt>
    <dgm:pt modelId="{A310AA8D-8D5D-41D3-B93E-A03BA7EF2872}" type="sibTrans" cxnId="{4DB7E83F-3900-4466-9098-F9E112844121}">
      <dgm:prSet/>
      <dgm:spPr/>
      <dgm:t>
        <a:bodyPr/>
        <a:lstStyle/>
        <a:p>
          <a:endParaRPr lang="ru-RU"/>
        </a:p>
      </dgm:t>
    </dgm:pt>
    <dgm:pt modelId="{1D4EE626-4544-40FC-8E8A-729F8EC9BB83}">
      <dgm:prSet phldrT="[Текст]" custT="1"/>
      <dgm:spPr/>
      <dgm:t>
        <a:bodyPr/>
        <a:lstStyle/>
        <a:p>
          <a:r>
            <a:rPr lang="uk-UA" sz="1600" dirty="0" smtClean="0"/>
            <a:t>Уроки, пов'язані з фантазією (урок-казка, урок-театр тощо )</a:t>
          </a:r>
          <a:endParaRPr lang="ru-RU" sz="1600" dirty="0"/>
        </a:p>
      </dgm:t>
    </dgm:pt>
    <dgm:pt modelId="{AEABCAE5-7968-4852-A546-CA769604B865}" type="parTrans" cxnId="{F4E34719-5B7F-4530-AD7B-AE3A71E94303}">
      <dgm:prSet/>
      <dgm:spPr/>
      <dgm:t>
        <a:bodyPr/>
        <a:lstStyle/>
        <a:p>
          <a:endParaRPr lang="ru-RU"/>
        </a:p>
      </dgm:t>
    </dgm:pt>
    <dgm:pt modelId="{DEA0665C-8EDF-4F54-BAA6-216A69220C09}" type="sibTrans" cxnId="{F4E34719-5B7F-4530-AD7B-AE3A71E94303}">
      <dgm:prSet/>
      <dgm:spPr/>
      <dgm:t>
        <a:bodyPr/>
        <a:lstStyle/>
        <a:p>
          <a:endParaRPr lang="ru-RU"/>
        </a:p>
      </dgm:t>
    </dgm:pt>
    <dgm:pt modelId="{0A4C3CEF-FC7F-4EEA-A8D5-AD2B71DE29F8}">
      <dgm:prSet phldrT="[Текст]" custT="1"/>
      <dgm:spPr/>
      <dgm:t>
        <a:bodyPr/>
        <a:lstStyle/>
        <a:p>
          <a:r>
            <a:rPr lang="uk-UA" sz="1600" dirty="0" smtClean="0"/>
            <a:t>Уроки, що імітують певні види діяльності (урок-екскурсія, урок-експедиція тощо)</a:t>
          </a:r>
          <a:endParaRPr lang="ru-RU" sz="1600" dirty="0"/>
        </a:p>
      </dgm:t>
    </dgm:pt>
    <dgm:pt modelId="{7F5A16D4-1A55-47D2-A989-5001410822C2}" type="parTrans" cxnId="{7A2DF284-BBE9-46A6-A86A-41965E8DEBB6}">
      <dgm:prSet/>
      <dgm:spPr/>
      <dgm:t>
        <a:bodyPr/>
        <a:lstStyle/>
        <a:p>
          <a:endParaRPr lang="ru-RU"/>
        </a:p>
      </dgm:t>
    </dgm:pt>
    <dgm:pt modelId="{235AECF0-B166-4FEE-A96D-C05BEE6856D1}" type="sibTrans" cxnId="{7A2DF284-BBE9-46A6-A86A-41965E8DEBB6}">
      <dgm:prSet/>
      <dgm:spPr/>
      <dgm:t>
        <a:bodyPr/>
        <a:lstStyle/>
        <a:p>
          <a:endParaRPr lang="ru-RU"/>
        </a:p>
      </dgm:t>
    </dgm:pt>
    <dgm:pt modelId="{6790B0F8-933D-40CF-BD77-1CBBA10D1AA6}">
      <dgm:prSet phldrT="[Текст]" custT="1"/>
      <dgm:spPr/>
      <dgm:t>
        <a:bodyPr/>
        <a:lstStyle/>
        <a:p>
          <a:r>
            <a:rPr lang="uk-UA" sz="1600" dirty="0" smtClean="0"/>
            <a:t>Уроки з оригінальною організацією (урок </a:t>
          </a:r>
          <a:r>
            <a:rPr lang="uk-UA" sz="1600" dirty="0" err="1" smtClean="0"/>
            <a:t>взаємонавчання</a:t>
          </a:r>
          <a:r>
            <a:rPr lang="uk-UA" sz="1600" dirty="0" smtClean="0"/>
            <a:t>, урок-монолог тощо )</a:t>
          </a:r>
          <a:endParaRPr lang="ru-RU" sz="1600" dirty="0"/>
        </a:p>
      </dgm:t>
    </dgm:pt>
    <dgm:pt modelId="{C995A5F2-640B-4A41-A3B4-F68E16823364}" type="parTrans" cxnId="{7EB73DD4-A863-4C5C-861A-217BE022B834}">
      <dgm:prSet/>
      <dgm:spPr/>
      <dgm:t>
        <a:bodyPr/>
        <a:lstStyle/>
        <a:p>
          <a:endParaRPr lang="ru-RU"/>
        </a:p>
      </dgm:t>
    </dgm:pt>
    <dgm:pt modelId="{5380BFC2-B73A-4A53-B20D-876AB15F6FF7}" type="sibTrans" cxnId="{7EB73DD4-A863-4C5C-861A-217BE022B834}">
      <dgm:prSet/>
      <dgm:spPr/>
      <dgm:t>
        <a:bodyPr/>
        <a:lstStyle/>
        <a:p>
          <a:endParaRPr lang="ru-RU"/>
        </a:p>
      </dgm:t>
    </dgm:pt>
    <dgm:pt modelId="{3C7B7E10-F3A8-41E7-BBCA-FC5F5BBB4C91}">
      <dgm:prSet phldrT="[Текст]" custT="1"/>
      <dgm:spPr/>
      <dgm:t>
        <a:bodyPr/>
        <a:lstStyle/>
        <a:p>
          <a:r>
            <a:rPr lang="uk-UA" sz="1600" dirty="0" smtClean="0"/>
            <a:t>Уроки з трансформацією стандартних способів організації (семінар, залік тощо )</a:t>
          </a:r>
          <a:endParaRPr lang="ru-RU" sz="1600" dirty="0"/>
        </a:p>
      </dgm:t>
    </dgm:pt>
    <dgm:pt modelId="{37315D50-DC51-4287-98CD-8A581E8F9835}" type="parTrans" cxnId="{D1F9CD75-5C61-48D6-85B1-A2B05113C845}">
      <dgm:prSet/>
      <dgm:spPr/>
      <dgm:t>
        <a:bodyPr/>
        <a:lstStyle/>
        <a:p>
          <a:endParaRPr lang="ru-RU"/>
        </a:p>
      </dgm:t>
    </dgm:pt>
    <dgm:pt modelId="{425B5D91-823D-4F94-ADCB-B8224385254A}" type="sibTrans" cxnId="{D1F9CD75-5C61-48D6-85B1-A2B05113C845}">
      <dgm:prSet/>
      <dgm:spPr/>
      <dgm:t>
        <a:bodyPr/>
        <a:lstStyle/>
        <a:p>
          <a:endParaRPr lang="ru-RU"/>
        </a:p>
      </dgm:t>
    </dgm:pt>
    <dgm:pt modelId="{ACB38E86-5D88-4611-93CF-738361A828B2}">
      <dgm:prSet phldrT="[Текст]" custT="1"/>
      <dgm:spPr/>
      <dgm:t>
        <a:bodyPr/>
        <a:lstStyle/>
        <a:p>
          <a:r>
            <a:rPr lang="uk-UA" sz="1600" dirty="0" smtClean="0"/>
            <a:t>Уроки з ігровою змагальною основою  (вікторини, КВК тощо)</a:t>
          </a:r>
        </a:p>
      </dgm:t>
    </dgm:pt>
    <dgm:pt modelId="{E499AC03-B2BA-4338-A1BB-C4D71E00DC57}" type="parTrans" cxnId="{DB9F92C5-FFFE-4CD0-B9DB-80AEF9D9D05D}">
      <dgm:prSet/>
      <dgm:spPr/>
      <dgm:t>
        <a:bodyPr/>
        <a:lstStyle/>
        <a:p>
          <a:endParaRPr lang="ru-RU"/>
        </a:p>
      </dgm:t>
    </dgm:pt>
    <dgm:pt modelId="{90575CBF-7CE2-4EF6-BCD8-2201F8031206}" type="sibTrans" cxnId="{DB9F92C5-FFFE-4CD0-B9DB-80AEF9D9D05D}">
      <dgm:prSet/>
      <dgm:spPr/>
      <dgm:t>
        <a:bodyPr/>
        <a:lstStyle/>
        <a:p>
          <a:endParaRPr lang="ru-RU"/>
        </a:p>
      </dgm:t>
    </dgm:pt>
    <dgm:pt modelId="{C223A7CC-8AE7-46DE-9EE8-1FFBC027CA71}">
      <dgm:prSet phldrT="[Текст]" custT="1"/>
      <dgm:spPr/>
      <dgm:t>
        <a:bodyPr/>
        <a:lstStyle/>
        <a:p>
          <a:r>
            <a:rPr lang="uk-UA" sz="1600" dirty="0" smtClean="0"/>
            <a:t>Уроки – аналогії певних дій </a:t>
          </a:r>
          <a:r>
            <a:rPr lang="uk-UA" sz="1600" smtClean="0"/>
            <a:t>9 урок-суд, урок-аукціон тощо )</a:t>
          </a:r>
          <a:endParaRPr lang="ru-RU" sz="1600" dirty="0"/>
        </a:p>
      </dgm:t>
    </dgm:pt>
    <dgm:pt modelId="{FD568B34-3058-4EAB-A069-2ED18AFB120D}" type="parTrans" cxnId="{57CB5A78-5E85-4F67-90F2-9DA223AE471F}">
      <dgm:prSet/>
      <dgm:spPr/>
      <dgm:t>
        <a:bodyPr/>
        <a:lstStyle/>
        <a:p>
          <a:endParaRPr lang="ru-RU"/>
        </a:p>
      </dgm:t>
    </dgm:pt>
    <dgm:pt modelId="{310DDFCB-95BD-49E5-ADC8-81454CD7A3C4}" type="sibTrans" cxnId="{57CB5A78-5E85-4F67-90F2-9DA223AE471F}">
      <dgm:prSet/>
      <dgm:spPr/>
      <dgm:t>
        <a:bodyPr/>
        <a:lstStyle/>
        <a:p>
          <a:endParaRPr lang="ru-RU"/>
        </a:p>
      </dgm:t>
    </dgm:pt>
    <dgm:pt modelId="{9262DF53-8922-420A-90CF-C804261103CD}">
      <dgm:prSet phldrT="[Текст]" custT="1"/>
      <dgm:spPr/>
      <dgm:t>
        <a:bodyPr/>
        <a:lstStyle/>
        <a:p>
          <a:r>
            <a:rPr lang="uk-UA" sz="1600" dirty="0" smtClean="0"/>
            <a:t>Уроки-аналогії з відомими формами і методами діяльності  (урок-диспут, урок-дослідження, </a:t>
          </a:r>
          <a:r>
            <a:rPr lang="uk-UA" sz="1600" dirty="0" err="1" smtClean="0"/>
            <a:t>урок-пресконференція</a:t>
          </a:r>
          <a:r>
            <a:rPr lang="uk-UA" sz="1600" dirty="0" smtClean="0"/>
            <a:t>)</a:t>
          </a:r>
          <a:endParaRPr lang="ru-RU" sz="1600" dirty="0"/>
        </a:p>
      </dgm:t>
    </dgm:pt>
    <dgm:pt modelId="{D433525B-8980-4B38-88EA-C512539C7F6A}" type="parTrans" cxnId="{78FC9772-D709-4BE2-A719-D63415EC7AE0}">
      <dgm:prSet/>
      <dgm:spPr/>
      <dgm:t>
        <a:bodyPr/>
        <a:lstStyle/>
        <a:p>
          <a:endParaRPr lang="ru-RU"/>
        </a:p>
      </dgm:t>
    </dgm:pt>
    <dgm:pt modelId="{663F3120-D98D-4041-8018-E6AE3CAB057D}" type="sibTrans" cxnId="{78FC9772-D709-4BE2-A719-D63415EC7AE0}">
      <dgm:prSet/>
      <dgm:spPr/>
      <dgm:t>
        <a:bodyPr/>
        <a:lstStyle/>
        <a:p>
          <a:endParaRPr lang="ru-RU"/>
        </a:p>
      </dgm:t>
    </dgm:pt>
    <dgm:pt modelId="{D788B2D8-7A95-4EC2-9462-5E66A97D829F}" type="pres">
      <dgm:prSet presAssocID="{A79E999D-6871-4467-AF1D-358D03BEDC0E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8319B68A-3FFC-4F0F-9459-C08BB310155B}" type="pres">
      <dgm:prSet presAssocID="{0D13E1BD-CEF7-496B-934F-EA6F35492CFC}" presName="compNode" presStyleCnt="0"/>
      <dgm:spPr/>
    </dgm:pt>
    <dgm:pt modelId="{2D392DB9-4E75-4CFA-869A-DC19A77DD87E}" type="pres">
      <dgm:prSet presAssocID="{0D13E1BD-CEF7-496B-934F-EA6F35492CFC}" presName="dummyConnPt" presStyleCnt="0"/>
      <dgm:spPr/>
    </dgm:pt>
    <dgm:pt modelId="{302355B1-DBF8-427F-BD8E-0678634CAED8}" type="pres">
      <dgm:prSet presAssocID="{0D13E1BD-CEF7-496B-934F-EA6F35492CFC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FB6C7-5147-4969-BC77-052CE217A943}" type="pres">
      <dgm:prSet presAssocID="{A310AA8D-8D5D-41D3-B93E-A03BA7EF2872}" presName="sibTrans" presStyleLbl="bgSibTrans2D1" presStyleIdx="0" presStyleCnt="7"/>
      <dgm:spPr/>
      <dgm:t>
        <a:bodyPr/>
        <a:lstStyle/>
        <a:p>
          <a:endParaRPr lang="ru-RU"/>
        </a:p>
      </dgm:t>
    </dgm:pt>
    <dgm:pt modelId="{CE8330A4-D97E-430F-AE2F-B6B14CC9EA47}" type="pres">
      <dgm:prSet presAssocID="{1D4EE626-4544-40FC-8E8A-729F8EC9BB83}" presName="compNode" presStyleCnt="0"/>
      <dgm:spPr/>
    </dgm:pt>
    <dgm:pt modelId="{09077B1E-483D-4114-9697-A8640649B85C}" type="pres">
      <dgm:prSet presAssocID="{1D4EE626-4544-40FC-8E8A-729F8EC9BB83}" presName="dummyConnPt" presStyleCnt="0"/>
      <dgm:spPr/>
    </dgm:pt>
    <dgm:pt modelId="{3A6F8CA9-AC37-4F89-B25C-F228197EDB4A}" type="pres">
      <dgm:prSet presAssocID="{1D4EE626-4544-40FC-8E8A-729F8EC9BB83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BD7D8-1B2E-4260-AE2E-DEAB58FDB357}" type="pres">
      <dgm:prSet presAssocID="{DEA0665C-8EDF-4F54-BAA6-216A69220C09}" presName="sibTrans" presStyleLbl="bgSibTrans2D1" presStyleIdx="1" presStyleCnt="7"/>
      <dgm:spPr/>
      <dgm:t>
        <a:bodyPr/>
        <a:lstStyle/>
        <a:p>
          <a:endParaRPr lang="ru-RU"/>
        </a:p>
      </dgm:t>
    </dgm:pt>
    <dgm:pt modelId="{BEEE32A9-FF8A-48D2-8917-C8C8A7FA0A19}" type="pres">
      <dgm:prSet presAssocID="{0A4C3CEF-FC7F-4EEA-A8D5-AD2B71DE29F8}" presName="compNode" presStyleCnt="0"/>
      <dgm:spPr/>
    </dgm:pt>
    <dgm:pt modelId="{C4EA1C2E-7B66-4885-9B48-648E3DF33366}" type="pres">
      <dgm:prSet presAssocID="{0A4C3CEF-FC7F-4EEA-A8D5-AD2B71DE29F8}" presName="dummyConnPt" presStyleCnt="0"/>
      <dgm:spPr/>
    </dgm:pt>
    <dgm:pt modelId="{A92749C6-4C99-4E82-B16C-AAD5749B8A6B}" type="pres">
      <dgm:prSet presAssocID="{0A4C3CEF-FC7F-4EEA-A8D5-AD2B71DE29F8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E8FD4-1174-4E8E-84B5-8BB30D15C7B6}" type="pres">
      <dgm:prSet presAssocID="{235AECF0-B166-4FEE-A96D-C05BEE6856D1}" presName="sibTrans" presStyleLbl="bgSibTrans2D1" presStyleIdx="2" presStyleCnt="7"/>
      <dgm:spPr/>
      <dgm:t>
        <a:bodyPr/>
        <a:lstStyle/>
        <a:p>
          <a:endParaRPr lang="ru-RU"/>
        </a:p>
      </dgm:t>
    </dgm:pt>
    <dgm:pt modelId="{99562887-F6BD-4664-8801-F1410A29FF5C}" type="pres">
      <dgm:prSet presAssocID="{6790B0F8-933D-40CF-BD77-1CBBA10D1AA6}" presName="compNode" presStyleCnt="0"/>
      <dgm:spPr/>
    </dgm:pt>
    <dgm:pt modelId="{DD99710F-6362-442C-9D26-52ADAF197F9C}" type="pres">
      <dgm:prSet presAssocID="{6790B0F8-933D-40CF-BD77-1CBBA10D1AA6}" presName="dummyConnPt" presStyleCnt="0"/>
      <dgm:spPr/>
    </dgm:pt>
    <dgm:pt modelId="{6404354B-02A6-415E-AC59-C506A1117227}" type="pres">
      <dgm:prSet presAssocID="{6790B0F8-933D-40CF-BD77-1CBBA10D1AA6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67BABF-3F7B-4348-9DBB-A9F8E1228295}" type="pres">
      <dgm:prSet presAssocID="{5380BFC2-B73A-4A53-B20D-876AB15F6FF7}" presName="sibTrans" presStyleLbl="bgSibTrans2D1" presStyleIdx="3" presStyleCnt="7"/>
      <dgm:spPr/>
      <dgm:t>
        <a:bodyPr/>
        <a:lstStyle/>
        <a:p>
          <a:endParaRPr lang="ru-RU"/>
        </a:p>
      </dgm:t>
    </dgm:pt>
    <dgm:pt modelId="{DBE0E6C5-6337-48BF-BD2B-3DD4751802AE}" type="pres">
      <dgm:prSet presAssocID="{3C7B7E10-F3A8-41E7-BBCA-FC5F5BBB4C91}" presName="compNode" presStyleCnt="0"/>
      <dgm:spPr/>
    </dgm:pt>
    <dgm:pt modelId="{98F12C1E-D6AF-415B-B07B-66108A6CE7BD}" type="pres">
      <dgm:prSet presAssocID="{3C7B7E10-F3A8-41E7-BBCA-FC5F5BBB4C91}" presName="dummyConnPt" presStyleCnt="0"/>
      <dgm:spPr/>
    </dgm:pt>
    <dgm:pt modelId="{76683320-8FE7-4D9B-BA6D-8FF731F178EC}" type="pres">
      <dgm:prSet presAssocID="{3C7B7E10-F3A8-41E7-BBCA-FC5F5BBB4C9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AD6E7-FECB-4554-981D-D449886942EA}" type="pres">
      <dgm:prSet presAssocID="{425B5D91-823D-4F94-ADCB-B8224385254A}" presName="sibTrans" presStyleLbl="bgSibTrans2D1" presStyleIdx="4" presStyleCnt="7"/>
      <dgm:spPr/>
      <dgm:t>
        <a:bodyPr/>
        <a:lstStyle/>
        <a:p>
          <a:endParaRPr lang="ru-RU"/>
        </a:p>
      </dgm:t>
    </dgm:pt>
    <dgm:pt modelId="{0395BB6C-F6E9-4127-BB80-42956F0E0CBC}" type="pres">
      <dgm:prSet presAssocID="{ACB38E86-5D88-4611-93CF-738361A828B2}" presName="compNode" presStyleCnt="0"/>
      <dgm:spPr/>
    </dgm:pt>
    <dgm:pt modelId="{8CB79815-4DCF-439F-B603-1EBF10902024}" type="pres">
      <dgm:prSet presAssocID="{ACB38E86-5D88-4611-93CF-738361A828B2}" presName="dummyConnPt" presStyleCnt="0"/>
      <dgm:spPr/>
    </dgm:pt>
    <dgm:pt modelId="{B93E493C-61BB-4784-977B-970482DDD39A}" type="pres">
      <dgm:prSet presAssocID="{ACB38E86-5D88-4611-93CF-738361A828B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9D564E-E417-4F41-9C32-07FFBC4C60A7}" type="pres">
      <dgm:prSet presAssocID="{90575CBF-7CE2-4EF6-BCD8-2201F8031206}" presName="sibTrans" presStyleLbl="bgSibTrans2D1" presStyleIdx="5" presStyleCnt="7"/>
      <dgm:spPr/>
      <dgm:t>
        <a:bodyPr/>
        <a:lstStyle/>
        <a:p>
          <a:endParaRPr lang="ru-RU"/>
        </a:p>
      </dgm:t>
    </dgm:pt>
    <dgm:pt modelId="{2F767F45-F804-4E7B-A301-FD2B4133A562}" type="pres">
      <dgm:prSet presAssocID="{C223A7CC-8AE7-46DE-9EE8-1FFBC027CA71}" presName="compNode" presStyleCnt="0"/>
      <dgm:spPr/>
    </dgm:pt>
    <dgm:pt modelId="{1C2D7BF3-5DE7-439A-B6C7-6AF58B6DE116}" type="pres">
      <dgm:prSet presAssocID="{C223A7CC-8AE7-46DE-9EE8-1FFBC027CA71}" presName="dummyConnPt" presStyleCnt="0"/>
      <dgm:spPr/>
    </dgm:pt>
    <dgm:pt modelId="{7A92E817-4913-4FF9-BDED-A129A3D7B9C3}" type="pres">
      <dgm:prSet presAssocID="{C223A7CC-8AE7-46DE-9EE8-1FFBC027CA71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F4B9A-1004-4956-90C9-36F266B31AE7}" type="pres">
      <dgm:prSet presAssocID="{310DDFCB-95BD-49E5-ADC8-81454CD7A3C4}" presName="sibTrans" presStyleLbl="bgSibTrans2D1" presStyleIdx="6" presStyleCnt="7"/>
      <dgm:spPr/>
      <dgm:t>
        <a:bodyPr/>
        <a:lstStyle/>
        <a:p>
          <a:endParaRPr lang="ru-RU"/>
        </a:p>
      </dgm:t>
    </dgm:pt>
    <dgm:pt modelId="{AF743D42-8D10-4BBB-B9C9-0E4D0DDB2289}" type="pres">
      <dgm:prSet presAssocID="{9262DF53-8922-420A-90CF-C804261103CD}" presName="compNode" presStyleCnt="0"/>
      <dgm:spPr/>
    </dgm:pt>
    <dgm:pt modelId="{F11CDE35-557A-49A9-B83A-33A1F298DDCE}" type="pres">
      <dgm:prSet presAssocID="{9262DF53-8922-420A-90CF-C804261103CD}" presName="dummyConnPt" presStyleCnt="0"/>
      <dgm:spPr/>
    </dgm:pt>
    <dgm:pt modelId="{57F0FEAB-4C39-43E1-B564-584E4529BF97}" type="pres">
      <dgm:prSet presAssocID="{9262DF53-8922-420A-90CF-C804261103CD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A20E6F-F473-4289-A2A3-33222084E0BE}" type="presOf" srcId="{5380BFC2-B73A-4A53-B20D-876AB15F6FF7}" destId="{D167BABF-3F7B-4348-9DBB-A9F8E1228295}" srcOrd="0" destOrd="0" presId="urn:microsoft.com/office/officeart/2005/8/layout/bProcess4"/>
    <dgm:cxn modelId="{83570DB7-BBC6-473E-8D63-0B0FBE1129C8}" type="presOf" srcId="{0D13E1BD-CEF7-496B-934F-EA6F35492CFC}" destId="{302355B1-DBF8-427F-BD8E-0678634CAED8}" srcOrd="0" destOrd="0" presId="urn:microsoft.com/office/officeart/2005/8/layout/bProcess4"/>
    <dgm:cxn modelId="{05B2DB7A-CEF0-426D-AC41-47FF6301F057}" type="presOf" srcId="{425B5D91-823D-4F94-ADCB-B8224385254A}" destId="{9B7AD6E7-FECB-4554-981D-D449886942EA}" srcOrd="0" destOrd="0" presId="urn:microsoft.com/office/officeart/2005/8/layout/bProcess4"/>
    <dgm:cxn modelId="{4DB7E83F-3900-4466-9098-F9E112844121}" srcId="{A79E999D-6871-4467-AF1D-358D03BEDC0E}" destId="{0D13E1BD-CEF7-496B-934F-EA6F35492CFC}" srcOrd="0" destOrd="0" parTransId="{15F0FBF8-8FAE-48E7-BFED-85BD0C9DA7AC}" sibTransId="{A310AA8D-8D5D-41D3-B93E-A03BA7EF2872}"/>
    <dgm:cxn modelId="{41F5D0ED-4477-4833-A9F7-8081AD8B6947}" type="presOf" srcId="{6790B0F8-933D-40CF-BD77-1CBBA10D1AA6}" destId="{6404354B-02A6-415E-AC59-C506A1117227}" srcOrd="0" destOrd="0" presId="urn:microsoft.com/office/officeart/2005/8/layout/bProcess4"/>
    <dgm:cxn modelId="{8012CB15-ECB2-45D2-ABAC-CF8D27C78A47}" type="presOf" srcId="{C223A7CC-8AE7-46DE-9EE8-1FFBC027CA71}" destId="{7A92E817-4913-4FF9-BDED-A129A3D7B9C3}" srcOrd="0" destOrd="0" presId="urn:microsoft.com/office/officeart/2005/8/layout/bProcess4"/>
    <dgm:cxn modelId="{ACCDFA5B-36F8-471B-A331-1A4289E7C0D4}" type="presOf" srcId="{90575CBF-7CE2-4EF6-BCD8-2201F8031206}" destId="{579D564E-E417-4F41-9C32-07FFBC4C60A7}" srcOrd="0" destOrd="0" presId="urn:microsoft.com/office/officeart/2005/8/layout/bProcess4"/>
    <dgm:cxn modelId="{AE3017A0-38CB-426B-99D9-2C3ED1270E7D}" type="presOf" srcId="{235AECF0-B166-4FEE-A96D-C05BEE6856D1}" destId="{563E8FD4-1174-4E8E-84B5-8BB30D15C7B6}" srcOrd="0" destOrd="0" presId="urn:microsoft.com/office/officeart/2005/8/layout/bProcess4"/>
    <dgm:cxn modelId="{6F99BF11-99FD-4BC9-BF0E-A4CA7F0F8DD3}" type="presOf" srcId="{A79E999D-6871-4467-AF1D-358D03BEDC0E}" destId="{D788B2D8-7A95-4EC2-9462-5E66A97D829F}" srcOrd="0" destOrd="0" presId="urn:microsoft.com/office/officeart/2005/8/layout/bProcess4"/>
    <dgm:cxn modelId="{EBA3829D-0142-4466-A6BD-51B829303DCC}" type="presOf" srcId="{ACB38E86-5D88-4611-93CF-738361A828B2}" destId="{B93E493C-61BB-4784-977B-970482DDD39A}" srcOrd="0" destOrd="0" presId="urn:microsoft.com/office/officeart/2005/8/layout/bProcess4"/>
    <dgm:cxn modelId="{F4E34719-5B7F-4530-AD7B-AE3A71E94303}" srcId="{A79E999D-6871-4467-AF1D-358D03BEDC0E}" destId="{1D4EE626-4544-40FC-8E8A-729F8EC9BB83}" srcOrd="1" destOrd="0" parTransId="{AEABCAE5-7968-4852-A546-CA769604B865}" sibTransId="{DEA0665C-8EDF-4F54-BAA6-216A69220C09}"/>
    <dgm:cxn modelId="{E16208D7-5C4C-4084-B523-168BEEFBCEC3}" type="presOf" srcId="{A310AA8D-8D5D-41D3-B93E-A03BA7EF2872}" destId="{42DFB6C7-5147-4969-BC77-052CE217A943}" srcOrd="0" destOrd="0" presId="urn:microsoft.com/office/officeart/2005/8/layout/bProcess4"/>
    <dgm:cxn modelId="{E1299641-ED4F-49F6-A7BF-FEEC9FF21B22}" type="presOf" srcId="{DEA0665C-8EDF-4F54-BAA6-216A69220C09}" destId="{D5FBD7D8-1B2E-4260-AE2E-DEAB58FDB357}" srcOrd="0" destOrd="0" presId="urn:microsoft.com/office/officeart/2005/8/layout/bProcess4"/>
    <dgm:cxn modelId="{57CB5A78-5E85-4F67-90F2-9DA223AE471F}" srcId="{A79E999D-6871-4467-AF1D-358D03BEDC0E}" destId="{C223A7CC-8AE7-46DE-9EE8-1FFBC027CA71}" srcOrd="6" destOrd="0" parTransId="{FD568B34-3058-4EAB-A069-2ED18AFB120D}" sibTransId="{310DDFCB-95BD-49E5-ADC8-81454CD7A3C4}"/>
    <dgm:cxn modelId="{12C9D1BF-BF97-42B3-A707-E318B7899AFD}" type="presOf" srcId="{310DDFCB-95BD-49E5-ADC8-81454CD7A3C4}" destId="{C60F4B9A-1004-4956-90C9-36F266B31AE7}" srcOrd="0" destOrd="0" presId="urn:microsoft.com/office/officeart/2005/8/layout/bProcess4"/>
    <dgm:cxn modelId="{66E85514-A1B0-44CE-8AFB-1E3AA337281E}" type="presOf" srcId="{9262DF53-8922-420A-90CF-C804261103CD}" destId="{57F0FEAB-4C39-43E1-B564-584E4529BF97}" srcOrd="0" destOrd="0" presId="urn:microsoft.com/office/officeart/2005/8/layout/bProcess4"/>
    <dgm:cxn modelId="{4D8E03BA-B576-4EA2-BDFB-66A33C349482}" type="presOf" srcId="{3C7B7E10-F3A8-41E7-BBCA-FC5F5BBB4C91}" destId="{76683320-8FE7-4D9B-BA6D-8FF731F178EC}" srcOrd="0" destOrd="0" presId="urn:microsoft.com/office/officeart/2005/8/layout/bProcess4"/>
    <dgm:cxn modelId="{D1F9CD75-5C61-48D6-85B1-A2B05113C845}" srcId="{A79E999D-6871-4467-AF1D-358D03BEDC0E}" destId="{3C7B7E10-F3A8-41E7-BBCA-FC5F5BBB4C91}" srcOrd="4" destOrd="0" parTransId="{37315D50-DC51-4287-98CD-8A581E8F9835}" sibTransId="{425B5D91-823D-4F94-ADCB-B8224385254A}"/>
    <dgm:cxn modelId="{7EB73DD4-A863-4C5C-861A-217BE022B834}" srcId="{A79E999D-6871-4467-AF1D-358D03BEDC0E}" destId="{6790B0F8-933D-40CF-BD77-1CBBA10D1AA6}" srcOrd="3" destOrd="0" parTransId="{C995A5F2-640B-4A41-A3B4-F68E16823364}" sibTransId="{5380BFC2-B73A-4A53-B20D-876AB15F6FF7}"/>
    <dgm:cxn modelId="{DB9F92C5-FFFE-4CD0-B9DB-80AEF9D9D05D}" srcId="{A79E999D-6871-4467-AF1D-358D03BEDC0E}" destId="{ACB38E86-5D88-4611-93CF-738361A828B2}" srcOrd="5" destOrd="0" parTransId="{E499AC03-B2BA-4338-A1BB-C4D71E00DC57}" sibTransId="{90575CBF-7CE2-4EF6-BCD8-2201F8031206}"/>
    <dgm:cxn modelId="{1E5E88D1-B5C3-4D00-A409-8D40654624AA}" type="presOf" srcId="{0A4C3CEF-FC7F-4EEA-A8D5-AD2B71DE29F8}" destId="{A92749C6-4C99-4E82-B16C-AAD5749B8A6B}" srcOrd="0" destOrd="0" presId="urn:microsoft.com/office/officeart/2005/8/layout/bProcess4"/>
    <dgm:cxn modelId="{7A2DF284-BBE9-46A6-A86A-41965E8DEBB6}" srcId="{A79E999D-6871-4467-AF1D-358D03BEDC0E}" destId="{0A4C3CEF-FC7F-4EEA-A8D5-AD2B71DE29F8}" srcOrd="2" destOrd="0" parTransId="{7F5A16D4-1A55-47D2-A989-5001410822C2}" sibTransId="{235AECF0-B166-4FEE-A96D-C05BEE6856D1}"/>
    <dgm:cxn modelId="{78FC9772-D709-4BE2-A719-D63415EC7AE0}" srcId="{A79E999D-6871-4467-AF1D-358D03BEDC0E}" destId="{9262DF53-8922-420A-90CF-C804261103CD}" srcOrd="7" destOrd="0" parTransId="{D433525B-8980-4B38-88EA-C512539C7F6A}" sibTransId="{663F3120-D98D-4041-8018-E6AE3CAB057D}"/>
    <dgm:cxn modelId="{91693242-D226-4C29-B518-605D00FF54D5}" type="presOf" srcId="{1D4EE626-4544-40FC-8E8A-729F8EC9BB83}" destId="{3A6F8CA9-AC37-4F89-B25C-F228197EDB4A}" srcOrd="0" destOrd="0" presId="urn:microsoft.com/office/officeart/2005/8/layout/bProcess4"/>
    <dgm:cxn modelId="{BD516981-C724-46A2-9DD0-77AAD2C3540C}" type="presParOf" srcId="{D788B2D8-7A95-4EC2-9462-5E66A97D829F}" destId="{8319B68A-3FFC-4F0F-9459-C08BB310155B}" srcOrd="0" destOrd="0" presId="urn:microsoft.com/office/officeart/2005/8/layout/bProcess4"/>
    <dgm:cxn modelId="{0216B20D-D5FA-40AE-9A91-BD17D6C3E7E9}" type="presParOf" srcId="{8319B68A-3FFC-4F0F-9459-C08BB310155B}" destId="{2D392DB9-4E75-4CFA-869A-DC19A77DD87E}" srcOrd="0" destOrd="0" presId="urn:microsoft.com/office/officeart/2005/8/layout/bProcess4"/>
    <dgm:cxn modelId="{6D60994B-5D35-48A9-991A-1EB73AC25EB6}" type="presParOf" srcId="{8319B68A-3FFC-4F0F-9459-C08BB310155B}" destId="{302355B1-DBF8-427F-BD8E-0678634CAED8}" srcOrd="1" destOrd="0" presId="urn:microsoft.com/office/officeart/2005/8/layout/bProcess4"/>
    <dgm:cxn modelId="{9EA50714-C6EB-4E2C-8F76-983ABC05A262}" type="presParOf" srcId="{D788B2D8-7A95-4EC2-9462-5E66A97D829F}" destId="{42DFB6C7-5147-4969-BC77-052CE217A943}" srcOrd="1" destOrd="0" presId="urn:microsoft.com/office/officeart/2005/8/layout/bProcess4"/>
    <dgm:cxn modelId="{0A6ED48D-4F10-415D-AD14-F317F3588273}" type="presParOf" srcId="{D788B2D8-7A95-4EC2-9462-5E66A97D829F}" destId="{CE8330A4-D97E-430F-AE2F-B6B14CC9EA47}" srcOrd="2" destOrd="0" presId="urn:microsoft.com/office/officeart/2005/8/layout/bProcess4"/>
    <dgm:cxn modelId="{F9AD0319-1F21-4945-BCB4-C81F3BB094E4}" type="presParOf" srcId="{CE8330A4-D97E-430F-AE2F-B6B14CC9EA47}" destId="{09077B1E-483D-4114-9697-A8640649B85C}" srcOrd="0" destOrd="0" presId="urn:microsoft.com/office/officeart/2005/8/layout/bProcess4"/>
    <dgm:cxn modelId="{EAA5E2D9-1E20-4344-80BC-4EDF83B93531}" type="presParOf" srcId="{CE8330A4-D97E-430F-AE2F-B6B14CC9EA47}" destId="{3A6F8CA9-AC37-4F89-B25C-F228197EDB4A}" srcOrd="1" destOrd="0" presId="urn:microsoft.com/office/officeart/2005/8/layout/bProcess4"/>
    <dgm:cxn modelId="{CCF37182-EDD3-4B19-AE21-43AA839F8F71}" type="presParOf" srcId="{D788B2D8-7A95-4EC2-9462-5E66A97D829F}" destId="{D5FBD7D8-1B2E-4260-AE2E-DEAB58FDB357}" srcOrd="3" destOrd="0" presId="urn:microsoft.com/office/officeart/2005/8/layout/bProcess4"/>
    <dgm:cxn modelId="{4A548256-6845-4673-BF38-A9AC2F8E7508}" type="presParOf" srcId="{D788B2D8-7A95-4EC2-9462-5E66A97D829F}" destId="{BEEE32A9-FF8A-48D2-8917-C8C8A7FA0A19}" srcOrd="4" destOrd="0" presId="urn:microsoft.com/office/officeart/2005/8/layout/bProcess4"/>
    <dgm:cxn modelId="{C2E93E45-C5BB-454F-A3CE-FA3719AD7FEB}" type="presParOf" srcId="{BEEE32A9-FF8A-48D2-8917-C8C8A7FA0A19}" destId="{C4EA1C2E-7B66-4885-9B48-648E3DF33366}" srcOrd="0" destOrd="0" presId="urn:microsoft.com/office/officeart/2005/8/layout/bProcess4"/>
    <dgm:cxn modelId="{750EE950-61F9-41DB-9BF7-1E5B7D5E0EE4}" type="presParOf" srcId="{BEEE32A9-FF8A-48D2-8917-C8C8A7FA0A19}" destId="{A92749C6-4C99-4E82-B16C-AAD5749B8A6B}" srcOrd="1" destOrd="0" presId="urn:microsoft.com/office/officeart/2005/8/layout/bProcess4"/>
    <dgm:cxn modelId="{CA81D760-447B-4379-A81A-9882808EC35B}" type="presParOf" srcId="{D788B2D8-7A95-4EC2-9462-5E66A97D829F}" destId="{563E8FD4-1174-4E8E-84B5-8BB30D15C7B6}" srcOrd="5" destOrd="0" presId="urn:microsoft.com/office/officeart/2005/8/layout/bProcess4"/>
    <dgm:cxn modelId="{50C4CA3A-2A31-45CE-827C-2377CE83B9A9}" type="presParOf" srcId="{D788B2D8-7A95-4EC2-9462-5E66A97D829F}" destId="{99562887-F6BD-4664-8801-F1410A29FF5C}" srcOrd="6" destOrd="0" presId="urn:microsoft.com/office/officeart/2005/8/layout/bProcess4"/>
    <dgm:cxn modelId="{54432148-504B-43E7-9BBD-BDF1223F5595}" type="presParOf" srcId="{99562887-F6BD-4664-8801-F1410A29FF5C}" destId="{DD99710F-6362-442C-9D26-52ADAF197F9C}" srcOrd="0" destOrd="0" presId="urn:microsoft.com/office/officeart/2005/8/layout/bProcess4"/>
    <dgm:cxn modelId="{B4B6AAFD-0029-4A18-8066-38754FE34175}" type="presParOf" srcId="{99562887-F6BD-4664-8801-F1410A29FF5C}" destId="{6404354B-02A6-415E-AC59-C506A1117227}" srcOrd="1" destOrd="0" presId="urn:microsoft.com/office/officeart/2005/8/layout/bProcess4"/>
    <dgm:cxn modelId="{F1C95449-4B44-4DD1-9A23-E4DF59D11C70}" type="presParOf" srcId="{D788B2D8-7A95-4EC2-9462-5E66A97D829F}" destId="{D167BABF-3F7B-4348-9DBB-A9F8E1228295}" srcOrd="7" destOrd="0" presId="urn:microsoft.com/office/officeart/2005/8/layout/bProcess4"/>
    <dgm:cxn modelId="{F82767D1-D4B5-4AF0-AAB6-A9EC6E187520}" type="presParOf" srcId="{D788B2D8-7A95-4EC2-9462-5E66A97D829F}" destId="{DBE0E6C5-6337-48BF-BD2B-3DD4751802AE}" srcOrd="8" destOrd="0" presId="urn:microsoft.com/office/officeart/2005/8/layout/bProcess4"/>
    <dgm:cxn modelId="{8B11FA2B-8004-4133-A6EA-15AA52C8EF2F}" type="presParOf" srcId="{DBE0E6C5-6337-48BF-BD2B-3DD4751802AE}" destId="{98F12C1E-D6AF-415B-B07B-66108A6CE7BD}" srcOrd="0" destOrd="0" presId="urn:microsoft.com/office/officeart/2005/8/layout/bProcess4"/>
    <dgm:cxn modelId="{BF1EB8BD-B3E7-43E2-BA7A-0DD898AF64F7}" type="presParOf" srcId="{DBE0E6C5-6337-48BF-BD2B-3DD4751802AE}" destId="{76683320-8FE7-4D9B-BA6D-8FF731F178EC}" srcOrd="1" destOrd="0" presId="urn:microsoft.com/office/officeart/2005/8/layout/bProcess4"/>
    <dgm:cxn modelId="{9FE64564-926D-4700-BEE0-1C0423F83016}" type="presParOf" srcId="{D788B2D8-7A95-4EC2-9462-5E66A97D829F}" destId="{9B7AD6E7-FECB-4554-981D-D449886942EA}" srcOrd="9" destOrd="0" presId="urn:microsoft.com/office/officeart/2005/8/layout/bProcess4"/>
    <dgm:cxn modelId="{FD3E5588-345E-4FB8-9B03-0DF2D3FFEDEF}" type="presParOf" srcId="{D788B2D8-7A95-4EC2-9462-5E66A97D829F}" destId="{0395BB6C-F6E9-4127-BB80-42956F0E0CBC}" srcOrd="10" destOrd="0" presId="urn:microsoft.com/office/officeart/2005/8/layout/bProcess4"/>
    <dgm:cxn modelId="{85715339-9F07-44B3-9841-1D9E9542F1BD}" type="presParOf" srcId="{0395BB6C-F6E9-4127-BB80-42956F0E0CBC}" destId="{8CB79815-4DCF-439F-B603-1EBF10902024}" srcOrd="0" destOrd="0" presId="urn:microsoft.com/office/officeart/2005/8/layout/bProcess4"/>
    <dgm:cxn modelId="{2784E346-55F6-4572-9C01-8C080C255461}" type="presParOf" srcId="{0395BB6C-F6E9-4127-BB80-42956F0E0CBC}" destId="{B93E493C-61BB-4784-977B-970482DDD39A}" srcOrd="1" destOrd="0" presId="urn:microsoft.com/office/officeart/2005/8/layout/bProcess4"/>
    <dgm:cxn modelId="{B1E385FD-36A0-4595-80B9-391481C60A41}" type="presParOf" srcId="{D788B2D8-7A95-4EC2-9462-5E66A97D829F}" destId="{579D564E-E417-4F41-9C32-07FFBC4C60A7}" srcOrd="11" destOrd="0" presId="urn:microsoft.com/office/officeart/2005/8/layout/bProcess4"/>
    <dgm:cxn modelId="{F72E1A46-BAF5-4A1A-9EFB-26C7261B3DC7}" type="presParOf" srcId="{D788B2D8-7A95-4EC2-9462-5E66A97D829F}" destId="{2F767F45-F804-4E7B-A301-FD2B4133A562}" srcOrd="12" destOrd="0" presId="urn:microsoft.com/office/officeart/2005/8/layout/bProcess4"/>
    <dgm:cxn modelId="{7C33EF8F-B7F6-4E5D-B625-B095BC231353}" type="presParOf" srcId="{2F767F45-F804-4E7B-A301-FD2B4133A562}" destId="{1C2D7BF3-5DE7-439A-B6C7-6AF58B6DE116}" srcOrd="0" destOrd="0" presId="urn:microsoft.com/office/officeart/2005/8/layout/bProcess4"/>
    <dgm:cxn modelId="{9194D367-D05E-43A5-92D7-E42211EB6E6C}" type="presParOf" srcId="{2F767F45-F804-4E7B-A301-FD2B4133A562}" destId="{7A92E817-4913-4FF9-BDED-A129A3D7B9C3}" srcOrd="1" destOrd="0" presId="urn:microsoft.com/office/officeart/2005/8/layout/bProcess4"/>
    <dgm:cxn modelId="{2464433F-6308-42BA-8332-7C2C63F0E2B9}" type="presParOf" srcId="{D788B2D8-7A95-4EC2-9462-5E66A97D829F}" destId="{C60F4B9A-1004-4956-90C9-36F266B31AE7}" srcOrd="13" destOrd="0" presId="urn:microsoft.com/office/officeart/2005/8/layout/bProcess4"/>
    <dgm:cxn modelId="{3604C4F4-84A3-40D7-88EE-525AE49E7698}" type="presParOf" srcId="{D788B2D8-7A95-4EC2-9462-5E66A97D829F}" destId="{AF743D42-8D10-4BBB-B9C9-0E4D0DDB2289}" srcOrd="14" destOrd="0" presId="urn:microsoft.com/office/officeart/2005/8/layout/bProcess4"/>
    <dgm:cxn modelId="{DF3F5053-CB92-4B89-ABA8-5CCCBC4FFB4D}" type="presParOf" srcId="{AF743D42-8D10-4BBB-B9C9-0E4D0DDB2289}" destId="{F11CDE35-557A-49A9-B83A-33A1F298DDCE}" srcOrd="0" destOrd="0" presId="urn:microsoft.com/office/officeart/2005/8/layout/bProcess4"/>
    <dgm:cxn modelId="{396741F4-1AF4-4CBB-8C6F-B53A98F5B4E4}" type="presParOf" srcId="{AF743D42-8D10-4BBB-B9C9-0E4D0DDB2289}" destId="{57F0FEAB-4C39-43E1-B564-584E4529BF97}" srcOrd="1" destOrd="0" presId="urn:microsoft.com/office/officeart/2005/8/layout/b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EA0EC-F1F6-4F63-9B34-0709A614D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23034" cy="6215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 Педрада: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Використання</a:t>
            </a:r>
            <a:r>
              <a:rPr lang="ru-RU" dirty="0" smtClean="0"/>
              <a:t> в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uk-UA" dirty="0" err="1" smtClean="0"/>
              <a:t>педколективу</a:t>
            </a:r>
            <a:r>
              <a:rPr lang="uk-UA" dirty="0" smtClean="0"/>
              <a:t> школи інноваційних технологій навчання й виховання як одного із шляхів </a:t>
            </a:r>
            <a:r>
              <a:rPr lang="uk-UA" dirty="0" err="1" smtClean="0"/>
              <a:t>компетентнісно</a:t>
            </a:r>
            <a:r>
              <a:rPr lang="uk-UA" dirty="0" smtClean="0"/>
              <a:t> спрямованої освіти»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Інтерактивні технології навчання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Технології кооперативного навчання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Технології ситуативного моделювання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Технології колективно-групового</a:t>
                      </a:r>
                      <a:r>
                        <a:rPr lang="uk-UA" baseline="0" dirty="0" smtClean="0"/>
                        <a:t> навчання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Технологія опрацювання дискусійних питань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Робота в парах;</a:t>
                      </a:r>
                    </a:p>
                    <a:p>
                      <a:r>
                        <a:rPr lang="uk-UA" dirty="0" smtClean="0"/>
                        <a:t>ротаційні(змінювані трійки);</a:t>
                      </a:r>
                    </a:p>
                    <a:p>
                      <a:r>
                        <a:rPr lang="uk-UA" dirty="0" smtClean="0"/>
                        <a:t>карусель;</a:t>
                      </a:r>
                    </a:p>
                    <a:p>
                      <a:r>
                        <a:rPr lang="uk-UA" dirty="0" smtClean="0"/>
                        <a:t>робота в малих групах;</a:t>
                      </a:r>
                    </a:p>
                    <a:p>
                      <a:r>
                        <a:rPr lang="uk-UA" dirty="0" smtClean="0"/>
                        <a:t>акваріум.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Імітаційні ігри;</a:t>
                      </a:r>
                    </a:p>
                    <a:p>
                      <a:r>
                        <a:rPr lang="uk-UA" dirty="0" smtClean="0"/>
                        <a:t>спрощене судове слухання;</a:t>
                      </a:r>
                    </a:p>
                    <a:p>
                      <a:r>
                        <a:rPr lang="uk-UA" dirty="0" smtClean="0"/>
                        <a:t>громадські слухання;</a:t>
                      </a:r>
                    </a:p>
                    <a:p>
                      <a:r>
                        <a:rPr lang="uk-UA" dirty="0" smtClean="0"/>
                        <a:t>рольові</a:t>
                      </a:r>
                      <a:r>
                        <a:rPr lang="uk-UA" baseline="0" dirty="0" smtClean="0"/>
                        <a:t> ігри.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Обговорення проблеми в загальному колі;</a:t>
                      </a:r>
                    </a:p>
                    <a:p>
                      <a:r>
                        <a:rPr lang="uk-UA" dirty="0" smtClean="0"/>
                        <a:t>мікрофон;</a:t>
                      </a:r>
                    </a:p>
                    <a:p>
                      <a:r>
                        <a:rPr lang="uk-UA" dirty="0" smtClean="0"/>
                        <a:t>незакінчені речення;</a:t>
                      </a:r>
                    </a:p>
                    <a:p>
                      <a:r>
                        <a:rPr lang="uk-UA" dirty="0" smtClean="0"/>
                        <a:t>мозковий штурм;</a:t>
                      </a:r>
                    </a:p>
                    <a:p>
                      <a:r>
                        <a:rPr lang="uk-UA" dirty="0" smtClean="0"/>
                        <a:t>навчаючи - учусь;</a:t>
                      </a:r>
                    </a:p>
                    <a:p>
                      <a:r>
                        <a:rPr lang="uk-UA" dirty="0" smtClean="0"/>
                        <a:t>ажурна</a:t>
                      </a:r>
                      <a:r>
                        <a:rPr lang="uk-UA" baseline="0" dirty="0" smtClean="0"/>
                        <a:t> пилка;</a:t>
                      </a:r>
                    </a:p>
                    <a:p>
                      <a:r>
                        <a:rPr lang="uk-UA" baseline="0" dirty="0" smtClean="0"/>
                        <a:t>аналіз ситуації;</a:t>
                      </a:r>
                    </a:p>
                    <a:p>
                      <a:r>
                        <a:rPr lang="uk-UA" baseline="0" dirty="0" smtClean="0"/>
                        <a:t>дерево рішень.</a:t>
                      </a:r>
                      <a:endParaRPr lang="uk-UA" dirty="0" smtClean="0"/>
                    </a:p>
                    <a:p>
                      <a:endParaRPr lang="uk-UA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Метод ПРЕС;</a:t>
                      </a:r>
                    </a:p>
                    <a:p>
                      <a:r>
                        <a:rPr lang="uk-UA" dirty="0" smtClean="0"/>
                        <a:t>займи-зміни позицію;</a:t>
                      </a:r>
                    </a:p>
                    <a:p>
                      <a:r>
                        <a:rPr lang="uk-UA" dirty="0" smtClean="0"/>
                        <a:t>неперервна шкала думок;</a:t>
                      </a:r>
                    </a:p>
                    <a:p>
                      <a:r>
                        <a:rPr lang="uk-UA" dirty="0" smtClean="0"/>
                        <a:t>дебати</a:t>
                      </a:r>
                      <a:r>
                        <a:rPr lang="uk-UA" baseline="0" dirty="0" smtClean="0"/>
                        <a:t> тощо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072074"/>
            <a:ext cx="85725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Технологія організації групової навчальної 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i="1" dirty="0" smtClean="0">
                <a:solidFill>
                  <a:schemeClr val="tx1">
                    <a:lumMod val="50000"/>
                  </a:schemeClr>
                </a:solidFill>
              </a:rPr>
              <a:t>Групова навчальна діяльність 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— це форма організації навчання в малих групах, об'єднаних загальною навчальною метою за опосередкованого керівництва вчителя та співпраці з учнями. </a:t>
            </a:r>
          </a:p>
          <a:p>
            <a:pPr>
              <a:buNone/>
            </a:pPr>
            <a:r>
              <a:rPr lang="uk-UA" i="1" dirty="0" smtClean="0">
                <a:solidFill>
                  <a:schemeClr val="tx1">
                    <a:lumMod val="50000"/>
                  </a:schemeClr>
                </a:solidFill>
              </a:rPr>
              <a:t>Функції вчителя:</a:t>
            </a:r>
            <a:endParaRPr lang="ru-RU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0"/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забезпечення учням позиції активного суб'єкта особистого учіння;</a:t>
            </a:r>
            <a:endParaRPr lang="ru-RU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0"/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налагоджування та підтримка діяльності окремих малих груп і всього класу;</a:t>
            </a:r>
            <a:endParaRPr lang="ru-RU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0"/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контроль за діяльністю груп;</a:t>
            </a:r>
            <a:endParaRPr lang="ru-RU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0"/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регулювання дискусій, які виникають під час виконання групового завдання;</a:t>
            </a:r>
            <a:endParaRPr lang="ru-RU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0"/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відповіді на запитання учнів.</a:t>
            </a:r>
            <a:endParaRPr lang="ru-RU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Використання алгоритмів</a:t>
            </a:r>
            <a:endParaRPr lang="ru-RU" dirty="0"/>
          </a:p>
        </p:txBody>
      </p:sp>
      <p:pic>
        <p:nvPicPr>
          <p:cNvPr id="4" name="Picture 5" descr="D:\Wallpapers\Анімашки\343271132.jpg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86512" y="5286388"/>
            <a:ext cx="13049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1285860"/>
            <a:ext cx="835824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tx1">
                    <a:lumMod val="50000"/>
                  </a:schemeClr>
                </a:solidFill>
              </a:rPr>
              <a:t>В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українському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педагогічному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словнику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алгоритмізація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навчання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трактується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, як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використання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в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навчанні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алгоритмів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тобто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певної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системи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правил, яка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веде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до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розв’язання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задачі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, та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полягає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в тому, що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учнів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навчають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не лише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розумінню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суттєвих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ознак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і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властивостей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певних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об’єктів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, а й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алгоритмів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, за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якими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ці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ознаки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й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властивості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поєднуються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з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діями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, які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необхідні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для </a:t>
            </a:r>
            <a:r>
              <a:rPr lang="ru-RU" sz="2800" dirty="0" err="1" smtClean="0">
                <a:solidFill>
                  <a:schemeClr val="tx1">
                    <a:lumMod val="50000"/>
                  </a:schemeClr>
                </a:solidFill>
              </a:rPr>
              <a:t>розв’язування</a:t>
            </a:r>
            <a:r>
              <a:rPr lang="ru-RU" sz="2800" dirty="0" smtClean="0">
                <a:solidFill>
                  <a:schemeClr val="tx1">
                    <a:lumMod val="50000"/>
                  </a:schemeClr>
                </a:solidFill>
              </a:rPr>
              <a:t> задач</a:t>
            </a:r>
            <a:r>
              <a:rPr lang="ru-RU" sz="32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ru-RU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Проектна технологія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Типи проектів, які використовуються у шкільному навчанні: інформаційні, дослідницькі, творчі, практично-організаційні, пригодницькі та ігрові.</a:t>
            </a:r>
          </a:p>
          <a:p>
            <a:pPr>
              <a:buNone/>
            </a:pPr>
            <a:endParaRPr lang="uk-UA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Проекти можуть бути </a:t>
            </a:r>
            <a:r>
              <a:rPr lang="uk-UA" dirty="0" err="1" smtClean="0">
                <a:solidFill>
                  <a:schemeClr val="tx1">
                    <a:lumMod val="50000"/>
                  </a:schemeClr>
                </a:solidFill>
              </a:rPr>
              <a:t>монопредметні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uk-UA" dirty="0" err="1" smtClean="0">
                <a:solidFill>
                  <a:schemeClr val="tx1">
                    <a:lumMod val="50000"/>
                  </a:schemeClr>
                </a:solidFill>
              </a:rPr>
              <a:t>міжпредметні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 та </a:t>
            </a:r>
            <a:r>
              <a:rPr lang="uk-UA" dirty="0" err="1" smtClean="0">
                <a:solidFill>
                  <a:schemeClr val="tx1">
                    <a:lumMod val="50000"/>
                  </a:schemeClr>
                </a:solidFill>
              </a:rPr>
              <a:t>надпредметні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uk-UA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За кількістю учасників: особистісні, парні, групові.</a:t>
            </a:r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mtClean="0"/>
              <a:t>Комп'ютерно-інформаційна  технологія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i="1" dirty="0" smtClean="0">
                <a:solidFill>
                  <a:schemeClr val="tx1">
                    <a:lumMod val="50000"/>
                  </a:schemeClr>
                </a:solidFill>
              </a:rPr>
              <a:t>Комп'ютер виконує в навчанні такі функції:</a:t>
            </a:r>
            <a:endParaRPr lang="ru-RU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0"/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техніко-педагогічні (навчальні програми  спрямовані на управління, діагностику, моделювання, експертизу, діалог, консультацію...);</a:t>
            </a:r>
            <a:endParaRPr lang="ru-RU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0"/>
            <a:r>
              <a:rPr lang="uk-UA" dirty="0" smtClean="0">
                <a:solidFill>
                  <a:schemeClr val="tx1">
                    <a:lumMod val="50000"/>
                  </a:schemeClr>
                </a:solidFill>
              </a:rPr>
              <a:t>дидактичні (комп'ютер як тренажер, репетитор, асистент, як пристрій, що моделює певні ситуації, як засіб інтенсифікації навчальної діяльності, оптимізації діяльності викладача, як засіб корекції, контролю та оцінки діяльності учнів, їх активізації й стимулювання).</a:t>
            </a:r>
            <a:endParaRPr lang="ru-RU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6" descr="74473788_ead90127db17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857364"/>
            <a:ext cx="158750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3800" smtClean="0"/>
              <a:t>Основні риси інноваційної особистості</a:t>
            </a:r>
            <a:endParaRPr lang="ru-RU" sz="38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відкритість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 новому </a:t>
            </a: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досвіду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внутрішня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 свобода,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емоційна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стійкість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емоційний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інтелект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рефлексивність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спонтанність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 (</a:t>
            </a: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швидкий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відрив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від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ситуації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),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здатність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прийняти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рішення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вміння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об’єктивно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оцінювати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 себе,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позитивне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75000"/>
                  </a:schemeClr>
                </a:solidFill>
              </a:rPr>
              <a:t>мислення</a:t>
            </a:r>
            <a:r>
              <a:rPr lang="ru-RU" sz="2800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13316" name="Picture 4" descr="liv1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22488">
            <a:off x="6227763" y="836613"/>
            <a:ext cx="2424112" cy="292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uk-UA" sz="3600" dirty="0" smtClean="0"/>
              <a:t>Для формування ключових </a:t>
            </a:r>
            <a:r>
              <a:rPr lang="uk-UA" sz="3600" dirty="0" err="1" smtClean="0"/>
              <a:t>компетентностей</a:t>
            </a:r>
            <a:r>
              <a:rPr lang="uk-UA" sz="3600" dirty="0" smtClean="0"/>
              <a:t> учителю потрібно:</a:t>
            </a:r>
            <a:endParaRPr lang="ru-RU" sz="36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800" dirty="0" smtClean="0">
                <a:solidFill>
                  <a:schemeClr val="tx1">
                    <a:lumMod val="75000"/>
                  </a:schemeClr>
                </a:solidFill>
              </a:rPr>
              <a:t>захоплюватись кожною ідеєю дитини; </a:t>
            </a:r>
          </a:p>
          <a:p>
            <a:pPr eaLnBrk="1" hangingPunct="1">
              <a:lnSpc>
                <a:spcPct val="80000"/>
              </a:lnSpc>
            </a:pPr>
            <a:r>
              <a:rPr lang="uk-UA" sz="2800" dirty="0" smtClean="0">
                <a:solidFill>
                  <a:schemeClr val="tx1">
                    <a:lumMod val="75000"/>
                  </a:schemeClr>
                </a:solidFill>
              </a:rPr>
              <a:t>позитивно оцінювати всі її ідеї та відповіді; </a:t>
            </a:r>
          </a:p>
          <a:p>
            <a:pPr eaLnBrk="1" hangingPunct="1">
              <a:lnSpc>
                <a:spcPct val="80000"/>
              </a:lnSpc>
            </a:pPr>
            <a:r>
              <a:rPr lang="uk-UA" sz="2800" dirty="0" smtClean="0">
                <a:solidFill>
                  <a:schemeClr val="tx1">
                    <a:lumMod val="75000"/>
                  </a:schemeClr>
                </a:solidFill>
              </a:rPr>
              <a:t>використовувати помилку як можливість нового несподіваного погляду на щось звичне; </a:t>
            </a:r>
          </a:p>
          <a:p>
            <a:pPr eaLnBrk="1" hangingPunct="1">
              <a:lnSpc>
                <a:spcPct val="80000"/>
              </a:lnSpc>
            </a:pPr>
            <a:r>
              <a:rPr lang="uk-UA" sz="2800" dirty="0" smtClean="0">
                <a:solidFill>
                  <a:schemeClr val="tx1">
                    <a:lumMod val="75000"/>
                  </a:schemeClr>
                </a:solidFill>
              </a:rPr>
              <a:t>максимально адаптуватись до усіх висловлювань і дій учнів;</a:t>
            </a:r>
          </a:p>
          <a:p>
            <a:pPr eaLnBrk="1" hangingPunct="1">
              <a:lnSpc>
                <a:spcPct val="80000"/>
              </a:lnSpc>
            </a:pPr>
            <a:r>
              <a:rPr lang="uk-UA" sz="2800" dirty="0" smtClean="0">
                <a:solidFill>
                  <a:schemeClr val="tx1">
                    <a:lumMod val="75000"/>
                  </a:schemeClr>
                </a:solidFill>
              </a:rPr>
              <a:t> створити атмосферу взаємної довіри; </a:t>
            </a:r>
          </a:p>
          <a:p>
            <a:pPr eaLnBrk="1" hangingPunct="1">
              <a:lnSpc>
                <a:spcPct val="80000"/>
              </a:lnSpc>
            </a:pPr>
            <a:r>
              <a:rPr lang="uk-UA" sz="2800" dirty="0" smtClean="0">
                <a:solidFill>
                  <a:schemeClr val="tx1">
                    <a:lumMod val="75000"/>
                  </a:schemeClr>
                </a:solidFill>
              </a:rPr>
              <a:t>забезпечити незалежність у виборі та прийнятті рішень із можливістю самостійно контролювати власні досягнення.</a:t>
            </a:r>
            <a:endParaRPr lang="ru-RU" sz="28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21508" name="Picture 4" descr="teach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5357826"/>
            <a:ext cx="176371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92275" y="0"/>
            <a:ext cx="5111750" cy="346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2400" smtClean="0"/>
              <a:t>Тест-гра “Пізнайко”</a:t>
            </a:r>
            <a:endParaRPr lang="ru-RU" sz="2400" smtClean="0"/>
          </a:p>
        </p:txBody>
      </p:sp>
      <p:graphicFrame>
        <p:nvGraphicFramePr>
          <p:cNvPr id="58592" name="Group 224"/>
          <p:cNvGraphicFramePr>
            <a:graphicFrameLocks noGrp="1"/>
          </p:cNvGraphicFramePr>
          <p:nvPr>
            <p:ph/>
          </p:nvPr>
        </p:nvGraphicFramePr>
        <p:xfrm>
          <a:off x="179388" y="392113"/>
          <a:ext cx="8785225" cy="6465889"/>
        </p:xfrm>
        <a:graphic>
          <a:graphicData uri="http://schemas.openxmlformats.org/drawingml/2006/table">
            <a:tbl>
              <a:tblPr/>
              <a:tblGrid>
                <a:gridCol w="412750"/>
                <a:gridCol w="6932612"/>
                <a:gridCol w="503238"/>
                <a:gridCol w="576262"/>
                <a:gridCol w="360363"/>
              </a:tblGrid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з/п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Основні критерії уроку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Так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Част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ково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Ні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Готуючись до уроку, старанно продумую його  основну мету: освітню розвивальну та виховну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У своїй роботі застосовую різноманітні сучасні методики навчання (лекції, семінари, заліки, конференції)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Можу зацікавити учнів, захопити їх, примусити співпереживати, радіти та сумувати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Встановлюю і підтримую зворотній зв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’</a:t>
                      </a: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язок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Здійснюю зв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’</a:t>
                      </a: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язок навчального матеріалу з практикою життя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Розвиваю навички самоконтролю, вміння об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’</a:t>
                      </a: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єктивно оцінювати свою відповідь, відповіді товаришів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Використовую педагогічні інновації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8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Маю власні педагогічні знахідки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9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Раціонально використовую час уроку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У мене є на уроці помічники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Використовую на уроці ТНЗ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12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Учні беруть участь у плануванні уроку, їхня думка враховується під час організації навчання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Домашні завдання задаються і коментуються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14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Пильную за санітарно-гігієнічними вимогами на уроці (чистота, готовність робочих місць)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Об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’</a:t>
                      </a: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єктивно оцінюю учнів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16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Задоволений результатами своїх учнів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Після кожного уроку заповнюю журнал, виставляю бали в учнівські щоденники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 Разом: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65188"/>
          </a:xfrm>
        </p:spPr>
        <p:txBody>
          <a:bodyPr/>
          <a:lstStyle/>
          <a:p>
            <a:pPr eaLnBrk="1" hangingPunct="1"/>
            <a:r>
              <a:rPr lang="uk-UA" smtClean="0"/>
              <a:t>Результати </a:t>
            </a:r>
            <a:endParaRPr lang="ru-RU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b="1" i="1" dirty="0" smtClean="0">
                <a:solidFill>
                  <a:schemeClr val="bg2">
                    <a:lumMod val="50000"/>
                  </a:schemeClr>
                </a:solidFill>
              </a:rPr>
              <a:t>15-16 поміток «так»</a:t>
            </a:r>
            <a:r>
              <a:rPr lang="uk-UA" sz="2400" dirty="0" smtClean="0">
                <a:solidFill>
                  <a:schemeClr val="bg2">
                    <a:lumMod val="50000"/>
                  </a:schemeClr>
                </a:solidFill>
              </a:rPr>
              <a:t> - ви талановитий, сучасний, творчий учитель, уміло організовуєте навчально-виховний процес, виховуєте інтерес до предмета, домагаєтеся міцних знань</a:t>
            </a:r>
            <a:endParaRPr lang="uk-UA" sz="24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sz="2400" b="1" i="1" dirty="0" smtClean="0">
                <a:solidFill>
                  <a:schemeClr val="bg2">
                    <a:lumMod val="50000"/>
                  </a:schemeClr>
                </a:solidFill>
              </a:rPr>
              <a:t>10-14</a:t>
            </a:r>
            <a:r>
              <a:rPr lang="uk-UA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sz="2400" b="1" i="1" dirty="0" smtClean="0">
                <a:solidFill>
                  <a:schemeClr val="bg2">
                    <a:lumMod val="50000"/>
                  </a:schemeClr>
                </a:solidFill>
              </a:rPr>
              <a:t>поміток «так»</a:t>
            </a:r>
            <a:r>
              <a:rPr lang="uk-UA" sz="2400" dirty="0" smtClean="0">
                <a:solidFill>
                  <a:schemeClr val="bg2">
                    <a:lumMod val="50000"/>
                  </a:schemeClr>
                </a:solidFill>
              </a:rPr>
              <a:t> - ви володієте програмовим матеріалом, успішно навчаєте учнів, але не завжди послідовні в дотриманні сучасних педагогічних вимог до уроку. Учні вас розуміють.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</a:rPr>
              <a:t>До 10 поміток</a:t>
            </a:r>
            <a:r>
              <a:rPr lang="uk-UA" sz="2400" dirty="0" smtClean="0">
                <a:solidFill>
                  <a:schemeClr val="bg2">
                    <a:lumMod val="50000"/>
                  </a:schemeClr>
                </a:solidFill>
              </a:rPr>
              <a:t> -  працюєте по-старому, вас не цікавлять досягнення сучасної педагогіки, учні вас терплять. Часто ви самі відчуваєте, що працюєте безініціативно, однак боїтеся зізнатися в цьому самому собі.</a:t>
            </a:r>
            <a:endParaRPr lang="ru-RU" sz="2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208962" cy="6048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  Тільки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інноваційна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особистість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здатна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виховати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інноваційну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особистість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тільки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творчий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педагог може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розвивати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uk-UA" sz="3600" dirty="0" smtClean="0">
                <a:solidFill>
                  <a:schemeClr val="tx1">
                    <a:lumMod val="75000"/>
                  </a:schemeClr>
                </a:solidFill>
              </a:rPr>
              <a:t>ключові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компетентності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учнів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. Тому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провідна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роль у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реалізації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освітніх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завдань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належить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учителеві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, а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усвідомлення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ним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цієї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ролі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є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неодмінною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умовою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розв’язування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як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сьогоденних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, так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і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перспективних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завдань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навчання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і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виховання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75000"/>
                  </a:schemeClr>
                </a:solidFill>
              </a:rPr>
              <a:t>учнів</a:t>
            </a:r>
            <a:r>
              <a:rPr lang="ru-RU" sz="3600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ЕПІГРАФ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</a:t>
            </a:r>
            <a:r>
              <a:rPr lang="uk-UA" sz="4000" i="1" dirty="0" smtClean="0">
                <a:solidFill>
                  <a:schemeClr val="tx1">
                    <a:lumMod val="75000"/>
                  </a:schemeClr>
                </a:solidFill>
              </a:rPr>
              <a:t>Те, що я чую, я забуваю. Те, що я бачу й чую, я трохи пам’ятаю. Те, що я чую, бачу й обговорюю - я розумію. Коли я передаю знання іншим, я стаю майстром.</a:t>
            </a:r>
            <a:endParaRPr lang="ru-RU" sz="4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4800" i="1" dirty="0" smtClean="0">
                <a:solidFill>
                  <a:schemeClr val="tx1">
                    <a:lumMod val="75000"/>
                  </a:schemeClr>
                </a:solidFill>
              </a:rPr>
              <a:t>  Учитель повинен </a:t>
            </a:r>
            <a:r>
              <a:rPr lang="ru-RU" sz="4800" i="1" dirty="0" err="1" smtClean="0">
                <a:solidFill>
                  <a:schemeClr val="tx1">
                    <a:lumMod val="75000"/>
                  </a:schemeClr>
                </a:solidFill>
              </a:rPr>
              <a:t>свідомо</a:t>
            </a:r>
            <a:r>
              <a:rPr lang="ru-RU" sz="4800" i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4800" i="1" dirty="0" err="1" smtClean="0">
                <a:solidFill>
                  <a:schemeClr val="tx1">
                    <a:lumMod val="75000"/>
                  </a:schemeClr>
                </a:solidFill>
              </a:rPr>
              <a:t>йти</a:t>
            </a:r>
            <a:r>
              <a:rPr lang="ru-RU" sz="4800" i="1" dirty="0" smtClean="0">
                <a:solidFill>
                  <a:schemeClr val="tx1">
                    <a:lumMod val="75000"/>
                  </a:schemeClr>
                </a:solidFill>
              </a:rPr>
              <a:t> в ногу з </a:t>
            </a:r>
            <a:r>
              <a:rPr lang="ru-RU" sz="4800" i="1" dirty="0" err="1" smtClean="0">
                <a:solidFill>
                  <a:schemeClr val="tx1">
                    <a:lumMod val="75000"/>
                  </a:schemeClr>
                </a:solidFill>
              </a:rPr>
              <a:t>сучасністю</a:t>
            </a:r>
            <a:r>
              <a:rPr lang="ru-RU" sz="4800" i="1" dirty="0" smtClean="0">
                <a:solidFill>
                  <a:schemeClr val="tx1">
                    <a:lumMod val="75000"/>
                  </a:schemeClr>
                </a:solidFill>
              </a:rPr>
              <a:t>,</a:t>
            </a:r>
            <a:endParaRPr lang="ru-RU" sz="48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800" i="1" dirty="0" smtClean="0">
                <a:solidFill>
                  <a:schemeClr val="tx1">
                    <a:lumMod val="75000"/>
                  </a:schemeClr>
                </a:solidFill>
              </a:rPr>
              <a:t>   </a:t>
            </a:r>
            <a:r>
              <a:rPr lang="ru-RU" sz="4800" i="1" dirty="0" err="1" smtClean="0">
                <a:solidFill>
                  <a:schemeClr val="tx1">
                    <a:lumMod val="75000"/>
                  </a:schemeClr>
                </a:solidFill>
              </a:rPr>
              <a:t>пройматися</a:t>
            </a:r>
            <a:r>
              <a:rPr lang="ru-RU" sz="4800" i="1" dirty="0" smtClean="0">
                <a:solidFill>
                  <a:schemeClr val="tx1">
                    <a:lumMod val="75000"/>
                  </a:schemeClr>
                </a:solidFill>
              </a:rPr>
              <a:t> й </a:t>
            </a:r>
            <a:r>
              <a:rPr lang="ru-RU" sz="4800" i="1" dirty="0" err="1" smtClean="0">
                <a:solidFill>
                  <a:schemeClr val="tx1">
                    <a:lumMod val="75000"/>
                  </a:schemeClr>
                </a:solidFill>
              </a:rPr>
              <a:t>надихатися</a:t>
            </a:r>
            <a:r>
              <a:rPr lang="ru-RU" sz="4800" i="1" dirty="0" smtClean="0">
                <a:solidFill>
                  <a:schemeClr val="tx1">
                    <a:lumMod val="75000"/>
                  </a:schemeClr>
                </a:solidFill>
              </a:rPr>
              <a:t> силами, які </a:t>
            </a:r>
            <a:r>
              <a:rPr lang="ru-RU" sz="4800" i="1" dirty="0" err="1" smtClean="0">
                <a:solidFill>
                  <a:schemeClr val="tx1">
                    <a:lumMod val="75000"/>
                  </a:schemeClr>
                </a:solidFill>
              </a:rPr>
              <a:t>пробудилися</a:t>
            </a:r>
            <a:r>
              <a:rPr lang="ru-RU" sz="4800" i="1" dirty="0" smtClean="0">
                <a:solidFill>
                  <a:schemeClr val="tx1">
                    <a:lumMod val="75000"/>
                  </a:schemeClr>
                </a:solidFill>
              </a:rPr>
              <a:t> в ній.</a:t>
            </a:r>
            <a:endParaRPr lang="ru-RU" sz="48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chemeClr val="tx1">
                    <a:lumMod val="75000"/>
                  </a:schemeClr>
                </a:solidFill>
              </a:rPr>
              <a:t>                                                  А. </a:t>
            </a:r>
            <a:r>
              <a:rPr lang="ru-RU" sz="3200" dirty="0" err="1" smtClean="0">
                <a:solidFill>
                  <a:schemeClr val="tx1">
                    <a:lumMod val="75000"/>
                  </a:schemeClr>
                </a:solidFill>
              </a:rPr>
              <a:t>Дістервег</a:t>
            </a:r>
            <a:endParaRPr lang="ru-RU" sz="3200" dirty="0" smtClean="0">
              <a:solidFill>
                <a:schemeClr val="tx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800" dirty="0" smtClean="0">
                <a:solidFill>
                  <a:schemeClr val="tx1">
                    <a:lumMod val="75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/>
          <a:lstStyle/>
          <a:p>
            <a:pPr>
              <a:buNone/>
            </a:pPr>
            <a:r>
              <a:rPr lang="uk-UA" sz="3600" i="1" dirty="0" smtClean="0">
                <a:solidFill>
                  <a:schemeClr val="tx1">
                    <a:lumMod val="75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uk-UA" sz="3600" i="1" dirty="0" smtClean="0">
                <a:solidFill>
                  <a:schemeClr val="tx1">
                    <a:lumMod val="75000"/>
                  </a:schemeClr>
                </a:solidFill>
              </a:rPr>
              <a:t>    Перед кожним із нас два шляхи: жити минулими, хоча і великими заслугами, заплющивши очі на кардинальні зміни у світі, прирікаючи своїх учнів на життєву  неуспішність, або пробувати щось змінити у своєму ставленні до новітніх освітніх технологій</a:t>
            </a:r>
            <a:endParaRPr lang="ru-RU" sz="3600" dirty="0" smtClean="0">
              <a:solidFill>
                <a:schemeClr val="tx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60950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6600" dirty="0" smtClean="0"/>
              <a:t>Яке моє ставлення до інновацій в освіті?</a:t>
            </a:r>
            <a:endParaRPr lang="ru-RU" sz="6600" dirty="0"/>
          </a:p>
        </p:txBody>
      </p:sp>
      <p:pic>
        <p:nvPicPr>
          <p:cNvPr id="5" name="Picture 4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643182"/>
            <a:ext cx="271464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1357298"/>
          </a:xfrm>
        </p:spPr>
        <p:txBody>
          <a:bodyPr>
            <a:normAutofit fontScale="90000"/>
          </a:bodyPr>
          <a:lstStyle/>
          <a:p>
            <a:r>
              <a:rPr lang="uk-UA" i="1" dirty="0" smtClean="0"/>
              <a:t>Інновація в освіті </a:t>
            </a:r>
            <a:r>
              <a:rPr lang="uk-UA" dirty="0" smtClean="0"/>
              <a:t>— </a:t>
            </a:r>
            <a:r>
              <a:rPr lang="uk-UA" i="1" dirty="0" smtClean="0"/>
              <a:t>це: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400800" cy="3727000"/>
          </a:xfrm>
        </p:spPr>
        <p:txBody>
          <a:bodyPr/>
          <a:lstStyle/>
          <a:p>
            <a:pPr lvl="0"/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-</a:t>
            </a:r>
            <a:r>
              <a:rPr lang="uk-UA" i="1" dirty="0" smtClean="0">
                <a:solidFill>
                  <a:schemeClr val="tx1">
                    <a:lumMod val="75000"/>
                  </a:schemeClr>
                </a:solidFill>
              </a:rPr>
              <a:t>результат творчого пошуку оригінальних, нестандартних рішень різноманітних педагогічних проблем;</a:t>
            </a:r>
            <a:endParaRPr lang="ru-RU" dirty="0" smtClean="0">
              <a:solidFill>
                <a:schemeClr val="tx1">
                  <a:lumMod val="75000"/>
                </a:schemeClr>
              </a:solidFill>
            </a:endParaRPr>
          </a:p>
          <a:p>
            <a:pPr lvl="0"/>
            <a:r>
              <a:rPr lang="uk-UA" i="1" dirty="0" smtClean="0">
                <a:solidFill>
                  <a:schemeClr val="tx1">
                    <a:lumMod val="75000"/>
                  </a:schemeClr>
                </a:solidFill>
              </a:rPr>
              <a:t>        </a:t>
            </a:r>
          </a:p>
          <a:p>
            <a:pPr lvl="0"/>
            <a:r>
              <a:rPr lang="en-US" i="1" dirty="0" smtClean="0">
                <a:solidFill>
                  <a:schemeClr val="tx1">
                    <a:lumMod val="75000"/>
                  </a:schemeClr>
                </a:solidFill>
              </a:rPr>
              <a:t>-</a:t>
            </a:r>
            <a:r>
              <a:rPr lang="uk-UA" i="1" dirty="0" smtClean="0">
                <a:solidFill>
                  <a:schemeClr val="tx1">
                    <a:lumMod val="75000"/>
                  </a:schemeClr>
                </a:solidFill>
              </a:rPr>
              <a:t>процес оновлення чи вдосконалення теорії й практики освіти, який оптимізує досягнення її мети.</a:t>
            </a:r>
            <a:endParaRPr lang="ru-RU" dirty="0" smtClean="0">
              <a:solidFill>
                <a:schemeClr val="tx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Мета навчання і виховання</a:t>
            </a:r>
            <a:endParaRPr 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uk-UA" sz="4000" dirty="0" smtClean="0"/>
              <a:t>   </a:t>
            </a:r>
            <a:r>
              <a:rPr lang="uk-UA" sz="4000" dirty="0" err="1" smtClean="0">
                <a:solidFill>
                  <a:schemeClr val="tx1">
                    <a:lumMod val="75000"/>
                  </a:schemeClr>
                </a:solidFill>
              </a:rPr>
              <a:t>Розви</a:t>
            </a:r>
            <a:r>
              <a:rPr lang="ru-RU" sz="4000" dirty="0" smtClean="0">
                <a:solidFill>
                  <a:schemeClr val="tx1">
                    <a:lumMod val="75000"/>
                  </a:schemeClr>
                </a:solidFill>
              </a:rPr>
              <a:t>ток </a:t>
            </a:r>
            <a:r>
              <a:rPr lang="ru-RU" sz="4000" dirty="0" err="1" smtClean="0">
                <a:solidFill>
                  <a:schemeClr val="tx1">
                    <a:lumMod val="75000"/>
                  </a:schemeClr>
                </a:solidFill>
              </a:rPr>
              <a:t>компетентної</a:t>
            </a:r>
            <a:r>
              <a:rPr lang="uk-UA" sz="4000" dirty="0" smtClean="0">
                <a:solidFill>
                  <a:schemeClr val="tx1">
                    <a:lumMod val="75000"/>
                  </a:schemeClr>
                </a:solidFill>
              </a:rPr>
              <a:t> особистості, здатної до життєтворчості та самореалізації в умовах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4000" dirty="0" smtClean="0">
                <a:solidFill>
                  <a:schemeClr val="tx1">
                    <a:lumMod val="75000"/>
                  </a:schemeClr>
                </a:solidFill>
              </a:rPr>
              <a:t>   сучасного суспільства </a:t>
            </a:r>
            <a:endParaRPr lang="ru-RU" sz="4000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11268" name="Picture 4" descr="2c52a9265a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214818"/>
            <a:ext cx="20383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Технології інноваційного навчання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i="1" dirty="0" err="1" smtClean="0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uk-UA" b="1" dirty="0" err="1" smtClean="0">
                <a:solidFill>
                  <a:schemeClr val="tx1">
                    <a:lumMod val="50000"/>
                  </a:schemeClr>
                </a:solidFill>
              </a:rPr>
              <a:t>—</a:t>
            </a:r>
            <a:r>
              <a:rPr lang="uk-UA" b="1" i="1" dirty="0" err="1" smtClean="0">
                <a:solidFill>
                  <a:schemeClr val="tx1">
                    <a:lumMod val="50000"/>
                  </a:schemeClr>
                </a:solidFill>
              </a:rPr>
              <a:t>нестандартні</a:t>
            </a:r>
            <a:r>
              <a:rPr lang="uk-UA" b="1" i="1" dirty="0" smtClean="0">
                <a:solidFill>
                  <a:schemeClr val="tx1">
                    <a:lumMod val="50000"/>
                  </a:schemeClr>
                </a:solidFill>
              </a:rPr>
              <a:t> уроки;</a:t>
            </a:r>
            <a:endParaRPr lang="ru-RU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b="1" i="1" dirty="0" smtClean="0">
                <a:solidFill>
                  <a:schemeClr val="tx1">
                    <a:lumMod val="50000"/>
                  </a:schemeClr>
                </a:solidFill>
              </a:rPr>
              <a:t>II</a:t>
            </a:r>
            <a:r>
              <a:rPr lang="uk-UA" b="1" dirty="0" err="1" smtClean="0">
                <a:solidFill>
                  <a:schemeClr val="tx1">
                    <a:lumMod val="50000"/>
                  </a:schemeClr>
                </a:solidFill>
              </a:rPr>
              <a:t>—</a:t>
            </a:r>
            <a:r>
              <a:rPr lang="uk-UA" b="1" i="1" dirty="0" err="1" smtClean="0">
                <a:solidFill>
                  <a:schemeClr val="tx1">
                    <a:lumMod val="50000"/>
                  </a:schemeClr>
                </a:solidFill>
              </a:rPr>
              <a:t>інтерактивні</a:t>
            </a:r>
            <a:r>
              <a:rPr lang="uk-UA" b="1" i="1" dirty="0" smtClean="0">
                <a:solidFill>
                  <a:schemeClr val="tx1">
                    <a:lumMod val="50000"/>
                  </a:schemeClr>
                </a:solidFill>
              </a:rPr>
              <a:t> технології;</a:t>
            </a:r>
            <a:endParaRPr lang="ru-RU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b="1" i="1" dirty="0" smtClean="0">
                <a:solidFill>
                  <a:schemeClr val="tx1">
                    <a:lumMod val="50000"/>
                  </a:schemeClr>
                </a:solidFill>
              </a:rPr>
              <a:t>III</a:t>
            </a:r>
            <a:r>
              <a:rPr lang="uk-UA" b="1" dirty="0" err="1" smtClean="0">
                <a:solidFill>
                  <a:schemeClr val="tx1">
                    <a:lumMod val="50000"/>
                  </a:schemeClr>
                </a:solidFill>
              </a:rPr>
              <a:t>—</a:t>
            </a:r>
            <a:r>
              <a:rPr lang="uk-UA" b="1" i="1" dirty="0" err="1" smtClean="0">
                <a:solidFill>
                  <a:schemeClr val="tx1">
                    <a:lumMod val="50000"/>
                  </a:schemeClr>
                </a:solidFill>
              </a:rPr>
              <a:t>технологія</a:t>
            </a:r>
            <a:r>
              <a:rPr lang="uk-UA" b="1" i="1" dirty="0" smtClean="0">
                <a:solidFill>
                  <a:schemeClr val="tx1">
                    <a:lumMod val="50000"/>
                  </a:schemeClr>
                </a:solidFill>
              </a:rPr>
              <a:t> організації групової навчальної діяльності;</a:t>
            </a:r>
          </a:p>
          <a:p>
            <a:r>
              <a:rPr lang="en-US" b="1" i="1" dirty="0" smtClean="0">
                <a:solidFill>
                  <a:schemeClr val="tx1">
                    <a:lumMod val="50000"/>
                  </a:schemeClr>
                </a:solidFill>
              </a:rPr>
              <a:t>IV</a:t>
            </a:r>
            <a:r>
              <a:rPr lang="uk-UA" b="1" i="1" dirty="0" smtClean="0">
                <a:solidFill>
                  <a:schemeClr val="tx1">
                    <a:lumMod val="50000"/>
                  </a:schemeClr>
                </a:solidFill>
              </a:rPr>
              <a:t> – використання алгоритмів;</a:t>
            </a:r>
          </a:p>
          <a:p>
            <a:r>
              <a:rPr lang="en-US" b="1" i="1" dirty="0" smtClean="0">
                <a:solidFill>
                  <a:schemeClr val="tx1">
                    <a:lumMod val="50000"/>
                  </a:schemeClr>
                </a:solidFill>
              </a:rPr>
              <a:t>V</a:t>
            </a:r>
            <a:r>
              <a:rPr lang="uk-UA" b="1" i="1" dirty="0" err="1" smtClean="0">
                <a:solidFill>
                  <a:schemeClr val="tx1">
                    <a:lumMod val="50000"/>
                  </a:schemeClr>
                </a:solidFill>
              </a:rPr>
              <a:t>І</a:t>
            </a:r>
            <a:r>
              <a:rPr lang="uk-UA" b="1" dirty="0" err="1" smtClean="0">
                <a:solidFill>
                  <a:schemeClr val="tx1">
                    <a:lumMod val="50000"/>
                  </a:schemeClr>
                </a:solidFill>
              </a:rPr>
              <a:t>—</a:t>
            </a:r>
            <a:r>
              <a:rPr lang="uk-UA" b="1" i="1" dirty="0" err="1" smtClean="0">
                <a:solidFill>
                  <a:schemeClr val="tx1">
                    <a:lumMod val="50000"/>
                  </a:schemeClr>
                </a:solidFill>
              </a:rPr>
              <a:t>проектна</a:t>
            </a:r>
            <a:r>
              <a:rPr lang="uk-UA" b="1" i="1" dirty="0" smtClean="0">
                <a:solidFill>
                  <a:schemeClr val="tx1">
                    <a:lumMod val="50000"/>
                  </a:schemeClr>
                </a:solidFill>
              </a:rPr>
              <a:t> технологія;</a:t>
            </a:r>
            <a:endParaRPr lang="ru-RU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b="1" i="1" dirty="0" smtClean="0">
                <a:solidFill>
                  <a:schemeClr val="tx1">
                    <a:lumMod val="50000"/>
                  </a:schemeClr>
                </a:solidFill>
              </a:rPr>
              <a:t>V</a:t>
            </a:r>
            <a:r>
              <a:rPr lang="uk-UA" b="1" dirty="0" err="1" smtClean="0">
                <a:solidFill>
                  <a:schemeClr val="tx1">
                    <a:lumMod val="50000"/>
                  </a:schemeClr>
                </a:solidFill>
              </a:rPr>
              <a:t>—</a:t>
            </a:r>
            <a:r>
              <a:rPr lang="uk-UA" b="1" i="1" dirty="0" err="1" smtClean="0">
                <a:solidFill>
                  <a:schemeClr val="tx1">
                    <a:lumMod val="50000"/>
                  </a:schemeClr>
                </a:solidFill>
              </a:rPr>
              <a:t>комп'ютерно-інформаційна</a:t>
            </a:r>
            <a:r>
              <a:rPr lang="uk-UA" b="1" i="1" dirty="0" smtClean="0">
                <a:solidFill>
                  <a:schemeClr val="tx1">
                    <a:lumMod val="50000"/>
                  </a:schemeClr>
                </a:solidFill>
              </a:rPr>
              <a:t>  технологія.</a:t>
            </a:r>
            <a:br>
              <a:rPr lang="uk-UA" b="1" i="1" dirty="0" smtClean="0">
                <a:solidFill>
                  <a:schemeClr val="tx1">
                    <a:lumMod val="50000"/>
                  </a:schemeClr>
                </a:solidFill>
              </a:rPr>
            </a:br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4" name="Picture 5" descr="J02841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5286388"/>
            <a:ext cx="14351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Результати анкетування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uk-UA" sz="4000" dirty="0" smtClean="0">
              <a:latin typeface="+mj-lt"/>
            </a:endParaRPr>
          </a:p>
          <a:p>
            <a:pPr>
              <a:buNone/>
            </a:pPr>
            <a:endParaRPr lang="uk-UA" sz="4000" dirty="0" smtClean="0">
              <a:latin typeface="+mj-lt"/>
            </a:endParaRPr>
          </a:p>
          <a:p>
            <a:pPr>
              <a:buNone/>
            </a:pPr>
            <a:endParaRPr lang="uk-UA" sz="4000" dirty="0" smtClean="0">
              <a:latin typeface="+mj-lt"/>
            </a:endParaRPr>
          </a:p>
          <a:p>
            <a:pPr>
              <a:buNone/>
            </a:pPr>
            <a:endParaRPr lang="ru-RU" sz="40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240938" y="1714488"/>
            <a:ext cx="116258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/>
                <a:solidFill>
                  <a:schemeClr val="accent3"/>
                </a:solidFill>
                <a:effectLst/>
                <a:latin typeface="+mj-lt"/>
              </a:rPr>
              <a:t>Готовність учителів</a:t>
            </a:r>
          </a:p>
          <a:p>
            <a:pPr algn="ctr"/>
            <a:r>
              <a:rPr lang="uk-UA" sz="5400" b="1" cap="none" spc="0" dirty="0" smtClean="0">
                <a:ln/>
                <a:solidFill>
                  <a:schemeClr val="accent3"/>
                </a:solidFill>
                <a:effectLst/>
                <a:latin typeface="+mj-lt"/>
              </a:rPr>
              <a:t> до інновацій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5" name="Рисунок 3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214818"/>
            <a:ext cx="2592397" cy="1842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Нестандартні уроки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4951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14" descr="H:\Documents and Settings\Aida\Рабочий стол\НОвая ГРАФИКА сборник\КАРТИНКИ СБОРНИК_ школьные\br18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4786322"/>
            <a:ext cx="1771650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4">
      <a:dk1>
        <a:srgbClr val="7030A0"/>
      </a:dk1>
      <a:lt1>
        <a:srgbClr val="5D229E"/>
      </a:lt1>
      <a:dk2>
        <a:srgbClr val="7030A0"/>
      </a:dk2>
      <a:lt2>
        <a:srgbClr val="5D229E"/>
      </a:lt2>
      <a:accent1>
        <a:srgbClr val="00B0F0"/>
      </a:accent1>
      <a:accent2>
        <a:srgbClr val="0070C0"/>
      </a:accent2>
      <a:accent3>
        <a:srgbClr val="00B0F0"/>
      </a:accent3>
      <a:accent4>
        <a:srgbClr val="0070C0"/>
      </a:accent4>
      <a:accent5>
        <a:srgbClr val="00B0F0"/>
      </a:accent5>
      <a:accent6>
        <a:srgbClr val="0070C0"/>
      </a:accent6>
      <a:hlink>
        <a:srgbClr val="00B0F0"/>
      </a:hlink>
      <a:folHlink>
        <a:srgbClr val="0070C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292</TotalTime>
  <Words>1072</Words>
  <PresentationFormat>Экран (4:3)</PresentationFormat>
  <Paragraphs>150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     Педрада:  «Використання в роботі педколективу школи інноваційних технологій навчання й виховання як одного із шляхів компетентнісно спрямованої освіти» </vt:lpstr>
      <vt:lpstr>ЕПІГРАФ</vt:lpstr>
      <vt:lpstr>Слайд 3</vt:lpstr>
      <vt:lpstr>Слайд 4</vt:lpstr>
      <vt:lpstr>Інновація в освіті — це: </vt:lpstr>
      <vt:lpstr>Мета навчання і виховання</vt:lpstr>
      <vt:lpstr>Технології інноваційного навчання</vt:lpstr>
      <vt:lpstr>Результати анкетування</vt:lpstr>
      <vt:lpstr>Нестандартні уроки</vt:lpstr>
      <vt:lpstr>Інтерактивні технології навчання</vt:lpstr>
      <vt:lpstr>Технологія організації групової навчальної діяльності</vt:lpstr>
      <vt:lpstr>Використання алгоритмів</vt:lpstr>
      <vt:lpstr>Проектна технологія</vt:lpstr>
      <vt:lpstr>Комп'ютерно-інформаційна  технологія</vt:lpstr>
      <vt:lpstr>Основні риси інноваційної особистості</vt:lpstr>
      <vt:lpstr>Для формування ключових компетентностей учителю потрібно:</vt:lpstr>
      <vt:lpstr>Тест-гра “Пізнайко”</vt:lpstr>
      <vt:lpstr>Результати 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Інновація в освіті — це: </dc:title>
  <dc:creator>Admin</dc:creator>
  <cp:lastModifiedBy>Admin</cp:lastModifiedBy>
  <cp:revision>44</cp:revision>
  <dcterms:created xsi:type="dcterms:W3CDTF">2013-12-18T17:45:02Z</dcterms:created>
  <dcterms:modified xsi:type="dcterms:W3CDTF">2014-02-21T12:23:45Z</dcterms:modified>
</cp:coreProperties>
</file>